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6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A2021E-3CF6-443A-B921-392BD7E1AE0F}" v="124" dt="2019-08-09T07:25:16.2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юдмила Кутепова" userId="f823a25f6ed01df2" providerId="LiveId" clId="{ECA2021E-3CF6-443A-B921-392BD7E1AE0F}"/>
    <pc:docChg chg="undo custSel mod addSld delSld modSld sldOrd addMainMaster delMainMaster">
      <pc:chgData name="Людмила Кутепова" userId="f823a25f6ed01df2" providerId="LiveId" clId="{ECA2021E-3CF6-443A-B921-392BD7E1AE0F}" dt="2019-08-09T07:25:16.262" v="434" actId="20577"/>
      <pc:docMkLst>
        <pc:docMk/>
      </pc:docMkLst>
      <pc:sldChg chg="addSp delSp modSp add mod modTransition setBg modClrScheme modAnim setClrOvrMap chgLayout">
        <pc:chgData name="Людмила Кутепова" userId="f823a25f6ed01df2" providerId="LiveId" clId="{ECA2021E-3CF6-443A-B921-392BD7E1AE0F}" dt="2019-08-09T07:10:13.505" v="370"/>
        <pc:sldMkLst>
          <pc:docMk/>
          <pc:sldMk cId="2829924145" sldId="256"/>
        </pc:sldMkLst>
        <pc:spChg chg="mod">
          <ac:chgData name="Людмила Кутепова" userId="f823a25f6ed01df2" providerId="LiveId" clId="{ECA2021E-3CF6-443A-B921-392BD7E1AE0F}" dt="2019-08-09T07:10:02.429" v="369" actId="1076"/>
          <ac:spMkLst>
            <pc:docMk/>
            <pc:sldMk cId="2829924145" sldId="256"/>
            <ac:spMk id="2" creationId="{08F9FAB4-18E8-44CE-A52A-A6B3744DB56B}"/>
          </ac:spMkLst>
        </pc:spChg>
        <pc:spChg chg="mod">
          <ac:chgData name="Людмила Кутепова" userId="f823a25f6ed01df2" providerId="LiveId" clId="{ECA2021E-3CF6-443A-B921-392BD7E1AE0F}" dt="2019-08-09T05:51:56.840" v="3" actId="26606"/>
          <ac:spMkLst>
            <pc:docMk/>
            <pc:sldMk cId="2829924145" sldId="256"/>
            <ac:spMk id="3" creationId="{34AF9856-A1AF-44E3-A592-ED6FE616D1AB}"/>
          </ac:spMkLst>
        </pc:spChg>
        <pc:spChg chg="add del">
          <ac:chgData name="Людмила Кутепова" userId="f823a25f6ed01df2" providerId="LiveId" clId="{ECA2021E-3CF6-443A-B921-392BD7E1AE0F}" dt="2019-08-09T05:51:56.840" v="3" actId="26606"/>
          <ac:spMkLst>
            <pc:docMk/>
            <pc:sldMk cId="2829924145" sldId="256"/>
            <ac:spMk id="9" creationId="{E08D4B6A-8113-4DFB-B82E-B60CAC8E0A50}"/>
          </ac:spMkLst>
        </pc:spChg>
        <pc:spChg chg="add del">
          <ac:chgData name="Людмила Кутепова" userId="f823a25f6ed01df2" providerId="LiveId" clId="{ECA2021E-3CF6-443A-B921-392BD7E1AE0F}" dt="2019-08-09T05:51:56.840" v="3" actId="26606"/>
          <ac:spMkLst>
            <pc:docMk/>
            <pc:sldMk cId="2829924145" sldId="256"/>
            <ac:spMk id="11" creationId="{9822E561-F97C-4CBB-A9A6-A6BF6317BC84}"/>
          </ac:spMkLst>
        </pc:spChg>
        <pc:spChg chg="add del">
          <ac:chgData name="Людмила Кутепова" userId="f823a25f6ed01df2" providerId="LiveId" clId="{ECA2021E-3CF6-443A-B921-392BD7E1AE0F}" dt="2019-08-09T05:51:56.840" v="3" actId="26606"/>
          <ac:spMkLst>
            <pc:docMk/>
            <pc:sldMk cId="2829924145" sldId="256"/>
            <ac:spMk id="13" creationId="{B01B0E58-A5C8-4CDA-A2E0-35DF94E59857}"/>
          </ac:spMkLst>
        </pc:spChg>
        <pc:picChg chg="add del">
          <ac:chgData name="Людмила Кутепова" userId="f823a25f6ed01df2" providerId="LiveId" clId="{ECA2021E-3CF6-443A-B921-392BD7E1AE0F}" dt="2019-08-09T05:51:56.840" v="3" actId="26606"/>
          <ac:picMkLst>
            <pc:docMk/>
            <pc:sldMk cId="2829924145" sldId="256"/>
            <ac:picMk id="4" creationId="{9004977D-4ACF-4CC1-8600-82A50326848D}"/>
          </ac:picMkLst>
        </pc:picChg>
      </pc:sldChg>
      <pc:sldChg chg="addSp delSp modSp add mod modTransition setBg modAnim">
        <pc:chgData name="Людмила Кутепова" userId="f823a25f6ed01df2" providerId="LiveId" clId="{ECA2021E-3CF6-443A-B921-392BD7E1AE0F}" dt="2019-08-09T07:22:48.437" v="433" actId="1076"/>
        <pc:sldMkLst>
          <pc:docMk/>
          <pc:sldMk cId="702134455" sldId="257"/>
        </pc:sldMkLst>
        <pc:spChg chg="mod">
          <ac:chgData name="Людмила Кутепова" userId="f823a25f6ed01df2" providerId="LiveId" clId="{ECA2021E-3CF6-443A-B921-392BD7E1AE0F}" dt="2019-08-09T07:03:48.832" v="338" actId="27636"/>
          <ac:spMkLst>
            <pc:docMk/>
            <pc:sldMk cId="702134455" sldId="257"/>
            <ac:spMk id="2" creationId="{3FF19CB4-ECC9-4406-90CD-53683F0A8863}"/>
          </ac:spMkLst>
        </pc:spChg>
        <pc:spChg chg="mod ord">
          <ac:chgData name="Людмила Кутепова" userId="f823a25f6ed01df2" providerId="LiveId" clId="{ECA2021E-3CF6-443A-B921-392BD7E1AE0F}" dt="2019-08-09T07:22:41.915" v="432" actId="20577"/>
          <ac:spMkLst>
            <pc:docMk/>
            <pc:sldMk cId="702134455" sldId="257"/>
            <ac:spMk id="3" creationId="{71598701-7D12-42CB-BE80-63B46DA934C2}"/>
          </ac:spMkLst>
        </pc:spChg>
        <pc:spChg chg="add del">
          <ac:chgData name="Людмила Кутепова" userId="f823a25f6ed01df2" providerId="LiveId" clId="{ECA2021E-3CF6-443A-B921-392BD7E1AE0F}" dt="2019-08-09T06:20:27.710" v="70" actId="26606"/>
          <ac:spMkLst>
            <pc:docMk/>
            <pc:sldMk cId="702134455" sldId="257"/>
            <ac:spMk id="13" creationId="{A65AC7D1-EAA9-48F5-B509-60A7F50BF703}"/>
          </ac:spMkLst>
        </pc:spChg>
        <pc:spChg chg="add del">
          <ac:chgData name="Людмила Кутепова" userId="f823a25f6ed01df2" providerId="LiveId" clId="{ECA2021E-3CF6-443A-B921-392BD7E1AE0F}" dt="2019-08-09T06:20:27.710" v="70" actId="26606"/>
          <ac:spMkLst>
            <pc:docMk/>
            <pc:sldMk cId="702134455" sldId="257"/>
            <ac:spMk id="15" creationId="{D6320AF9-619A-4175-865B-5663E1AEF4C5}"/>
          </ac:spMkLst>
        </pc:spChg>
        <pc:spChg chg="add del">
          <ac:chgData name="Людмила Кутепова" userId="f823a25f6ed01df2" providerId="LiveId" clId="{ECA2021E-3CF6-443A-B921-392BD7E1AE0F}" dt="2019-08-09T06:20:27.710" v="70" actId="26606"/>
          <ac:spMkLst>
            <pc:docMk/>
            <pc:sldMk cId="702134455" sldId="257"/>
            <ac:spMk id="21" creationId="{7E018740-5C2B-4A41-AC1A-7E68D1EC1954}"/>
          </ac:spMkLst>
        </pc:spChg>
        <pc:spChg chg="add del">
          <ac:chgData name="Людмила Кутепова" userId="f823a25f6ed01df2" providerId="LiveId" clId="{ECA2021E-3CF6-443A-B921-392BD7E1AE0F}" dt="2019-08-09T06:20:27.710" v="70" actId="26606"/>
          <ac:spMkLst>
            <pc:docMk/>
            <pc:sldMk cId="702134455" sldId="257"/>
            <ac:spMk id="23" creationId="{166F75A4-C475-4941-8EE2-B80A06A2C1BB}"/>
          </ac:spMkLst>
        </pc:spChg>
        <pc:spChg chg="add del">
          <ac:chgData name="Людмила Кутепова" userId="f823a25f6ed01df2" providerId="LiveId" clId="{ECA2021E-3CF6-443A-B921-392BD7E1AE0F}" dt="2019-08-09T06:20:27.710" v="70" actId="26606"/>
          <ac:spMkLst>
            <pc:docMk/>
            <pc:sldMk cId="702134455" sldId="257"/>
            <ac:spMk id="25" creationId="{A032553A-72E8-4B0D-8405-FF9771C9AF05}"/>
          </ac:spMkLst>
        </pc:spChg>
        <pc:spChg chg="add del">
          <ac:chgData name="Людмила Кутепова" userId="f823a25f6ed01df2" providerId="LiveId" clId="{ECA2021E-3CF6-443A-B921-392BD7E1AE0F}" dt="2019-08-09T06:20:27.710" v="70" actId="26606"/>
          <ac:spMkLst>
            <pc:docMk/>
            <pc:sldMk cId="702134455" sldId="257"/>
            <ac:spMk id="27" creationId="{765800AC-C3B9-498E-87BC-29FAE4C76B21}"/>
          </ac:spMkLst>
        </pc:spChg>
        <pc:spChg chg="add del">
          <ac:chgData name="Людмила Кутепова" userId="f823a25f6ed01df2" providerId="LiveId" clId="{ECA2021E-3CF6-443A-B921-392BD7E1AE0F}" dt="2019-08-09T06:20:27.710" v="70" actId="26606"/>
          <ac:spMkLst>
            <pc:docMk/>
            <pc:sldMk cId="702134455" sldId="257"/>
            <ac:spMk id="29" creationId="{1F9D6ACB-2FF4-49F9-978A-E0D5327FC635}"/>
          </ac:spMkLst>
        </pc:spChg>
        <pc:spChg chg="add del">
          <ac:chgData name="Людмила Кутепова" userId="f823a25f6ed01df2" providerId="LiveId" clId="{ECA2021E-3CF6-443A-B921-392BD7E1AE0F}" dt="2019-08-09T06:20:27.710" v="70" actId="26606"/>
          <ac:spMkLst>
            <pc:docMk/>
            <pc:sldMk cId="702134455" sldId="257"/>
            <ac:spMk id="31" creationId="{A5EC319D-0FEA-4B95-A3EA-01E35672C95B}"/>
          </ac:spMkLst>
        </pc:spChg>
        <pc:picChg chg="add mod ord modCrop">
          <ac:chgData name="Людмила Кутепова" userId="f823a25f6ed01df2" providerId="LiveId" clId="{ECA2021E-3CF6-443A-B921-392BD7E1AE0F}" dt="2019-08-09T07:22:48.437" v="433" actId="1076"/>
          <ac:picMkLst>
            <pc:docMk/>
            <pc:sldMk cId="702134455" sldId="257"/>
            <ac:picMk id="5" creationId="{9D958A50-D8FD-49FE-B862-01D5D7FBB594}"/>
          </ac:picMkLst>
        </pc:picChg>
        <pc:cxnChg chg="add del">
          <ac:chgData name="Людмила Кутепова" userId="f823a25f6ed01df2" providerId="LiveId" clId="{ECA2021E-3CF6-443A-B921-392BD7E1AE0F}" dt="2019-08-09T06:19:21.767" v="60" actId="26606"/>
          <ac:cxnSpMkLst>
            <pc:docMk/>
            <pc:sldMk cId="702134455" sldId="257"/>
            <ac:cxnSpMk id="8" creationId="{0B5F7E3B-C5F1-40E0-A491-558BAFBC1127}"/>
          </ac:cxnSpMkLst>
        </pc:cxnChg>
        <pc:cxnChg chg="add del">
          <ac:chgData name="Людмила Кутепова" userId="f823a25f6ed01df2" providerId="LiveId" clId="{ECA2021E-3CF6-443A-B921-392BD7E1AE0F}" dt="2019-08-09T06:20:27.710" v="70" actId="26606"/>
          <ac:cxnSpMkLst>
            <pc:docMk/>
            <pc:sldMk cId="702134455" sldId="257"/>
            <ac:cxnSpMk id="17" creationId="{063B6EC6-D752-4EE7-908B-F8F19E8C7FEA}"/>
          </ac:cxnSpMkLst>
        </pc:cxnChg>
        <pc:cxnChg chg="add del">
          <ac:chgData name="Людмила Кутепова" userId="f823a25f6ed01df2" providerId="LiveId" clId="{ECA2021E-3CF6-443A-B921-392BD7E1AE0F}" dt="2019-08-09T06:20:27.710" v="70" actId="26606"/>
          <ac:cxnSpMkLst>
            <pc:docMk/>
            <pc:sldMk cId="702134455" sldId="257"/>
            <ac:cxnSpMk id="19" creationId="{EFECD4E8-AD3E-4228-82A2-9461958EA94D}"/>
          </ac:cxnSpMkLst>
        </pc:cxnChg>
      </pc:sldChg>
      <pc:sldChg chg="addSp delSp modSp add mod modTransition setBg modAnim">
        <pc:chgData name="Людмила Кутепова" userId="f823a25f6ed01df2" providerId="LiveId" clId="{ECA2021E-3CF6-443A-B921-392BD7E1AE0F}" dt="2019-08-09T07:12:40.198" v="384"/>
        <pc:sldMkLst>
          <pc:docMk/>
          <pc:sldMk cId="2645393390" sldId="258"/>
        </pc:sldMkLst>
        <pc:spChg chg="mod">
          <ac:chgData name="Людмила Кутепова" userId="f823a25f6ed01df2" providerId="LiveId" clId="{ECA2021E-3CF6-443A-B921-392BD7E1AE0F}" dt="2019-08-09T07:06:21.800" v="351" actId="27636"/>
          <ac:spMkLst>
            <pc:docMk/>
            <pc:sldMk cId="2645393390" sldId="258"/>
            <ac:spMk id="2" creationId="{6E4A9A97-EA76-4129-9037-6C40174AED86}"/>
          </ac:spMkLst>
        </pc:spChg>
        <pc:spChg chg="mod">
          <ac:chgData name="Людмила Кутепова" userId="f823a25f6ed01df2" providerId="LiveId" clId="{ECA2021E-3CF6-443A-B921-392BD7E1AE0F}" dt="2019-08-09T07:06:30.554" v="352" actId="1076"/>
          <ac:spMkLst>
            <pc:docMk/>
            <pc:sldMk cId="2645393390" sldId="258"/>
            <ac:spMk id="3" creationId="{ECDCF93D-CFDD-4707-8571-B24A90BF4182}"/>
          </ac:spMkLst>
        </pc:spChg>
        <pc:spChg chg="add del">
          <ac:chgData name="Людмила Кутепова" userId="f823a25f6ed01df2" providerId="LiveId" clId="{ECA2021E-3CF6-443A-B921-392BD7E1AE0F}" dt="2019-08-09T06:25:07.277" v="103" actId="26606"/>
          <ac:spMkLst>
            <pc:docMk/>
            <pc:sldMk cId="2645393390" sldId="258"/>
            <ac:spMk id="16" creationId="{3F088236-D655-4F88-B238-E16762358025}"/>
          </ac:spMkLst>
        </pc:spChg>
        <pc:spChg chg="add del">
          <ac:chgData name="Людмила Кутепова" userId="f823a25f6ed01df2" providerId="LiveId" clId="{ECA2021E-3CF6-443A-B921-392BD7E1AE0F}" dt="2019-08-09T06:25:07.277" v="103" actId="26606"/>
          <ac:spMkLst>
            <pc:docMk/>
            <pc:sldMk cId="2645393390" sldId="258"/>
            <ac:spMk id="18" creationId="{3DAC0C92-199E-475C-9390-119A9B027276}"/>
          </ac:spMkLst>
        </pc:spChg>
        <pc:spChg chg="add del">
          <ac:chgData name="Людмила Кутепова" userId="f823a25f6ed01df2" providerId="LiveId" clId="{ECA2021E-3CF6-443A-B921-392BD7E1AE0F}" dt="2019-08-09T06:25:07.277" v="103" actId="26606"/>
          <ac:spMkLst>
            <pc:docMk/>
            <pc:sldMk cId="2645393390" sldId="258"/>
            <ac:spMk id="20" creationId="{C4CFB339-0ED8-4FE2-9EF1-6D1375B8499B}"/>
          </ac:spMkLst>
        </pc:spChg>
        <pc:spChg chg="add del">
          <ac:chgData name="Людмила Кутепова" userId="f823a25f6ed01df2" providerId="LiveId" clId="{ECA2021E-3CF6-443A-B921-392BD7E1AE0F}" dt="2019-08-09T06:25:07.277" v="103" actId="26606"/>
          <ac:spMkLst>
            <pc:docMk/>
            <pc:sldMk cId="2645393390" sldId="258"/>
            <ac:spMk id="22" creationId="{31896C80-2069-4431-9C19-83B913734490}"/>
          </ac:spMkLst>
        </pc:spChg>
        <pc:spChg chg="add del">
          <ac:chgData name="Людмила Кутепова" userId="f823a25f6ed01df2" providerId="LiveId" clId="{ECA2021E-3CF6-443A-B921-392BD7E1AE0F}" dt="2019-08-09T06:25:07.277" v="103" actId="26606"/>
          <ac:spMkLst>
            <pc:docMk/>
            <pc:sldMk cId="2645393390" sldId="258"/>
            <ac:spMk id="24" creationId="{BF120A21-0841-4823-B0C4-28AEBCEF9B78}"/>
          </ac:spMkLst>
        </pc:spChg>
        <pc:spChg chg="add del">
          <ac:chgData name="Людмила Кутепова" userId="f823a25f6ed01df2" providerId="LiveId" clId="{ECA2021E-3CF6-443A-B921-392BD7E1AE0F}" dt="2019-08-09T06:25:07.277" v="103" actId="26606"/>
          <ac:spMkLst>
            <pc:docMk/>
            <pc:sldMk cId="2645393390" sldId="258"/>
            <ac:spMk id="26" creationId="{DBB05BAE-BBD3-4289-899F-A6851503C6B0}"/>
          </ac:spMkLst>
        </pc:spChg>
        <pc:spChg chg="add del">
          <ac:chgData name="Людмила Кутепова" userId="f823a25f6ed01df2" providerId="LiveId" clId="{ECA2021E-3CF6-443A-B921-392BD7E1AE0F}" dt="2019-08-09T06:25:07.277" v="103" actId="26606"/>
          <ac:spMkLst>
            <pc:docMk/>
            <pc:sldMk cId="2645393390" sldId="258"/>
            <ac:spMk id="28" creationId="{9874D11C-36F5-4BBE-A490-019A54E953B0}"/>
          </ac:spMkLst>
        </pc:spChg>
        <pc:spChg chg="add del">
          <ac:chgData name="Людмила Кутепова" userId="f823a25f6ed01df2" providerId="LiveId" clId="{ECA2021E-3CF6-443A-B921-392BD7E1AE0F}" dt="2019-08-09T06:25:07.277" v="103" actId="26606"/>
          <ac:spMkLst>
            <pc:docMk/>
            <pc:sldMk cId="2645393390" sldId="258"/>
            <ac:spMk id="33" creationId="{3BCB5F6A-9EB0-40B0-9D13-3023E9A20508}"/>
          </ac:spMkLst>
        </pc:spChg>
        <pc:picChg chg="add del mod">
          <ac:chgData name="Людмила Кутепова" userId="f823a25f6ed01df2" providerId="LiveId" clId="{ECA2021E-3CF6-443A-B921-392BD7E1AE0F}" dt="2019-08-09T06:23:22.943" v="84"/>
          <ac:picMkLst>
            <pc:docMk/>
            <pc:sldMk cId="2645393390" sldId="258"/>
            <ac:picMk id="5" creationId="{254762F9-2EEA-4694-A2C0-C57BE99B80C0}"/>
          </ac:picMkLst>
        </pc:picChg>
        <pc:picChg chg="add mod ord modCrop">
          <ac:chgData name="Людмила Кутепова" userId="f823a25f6ed01df2" providerId="LiveId" clId="{ECA2021E-3CF6-443A-B921-392BD7E1AE0F}" dt="2019-08-09T06:25:13.230" v="104" actId="14100"/>
          <ac:picMkLst>
            <pc:docMk/>
            <pc:sldMk cId="2645393390" sldId="258"/>
            <ac:picMk id="7" creationId="{F8788A3E-A624-4D13-8642-89AF549D6531}"/>
          </ac:picMkLst>
        </pc:picChg>
        <pc:cxnChg chg="add del">
          <ac:chgData name="Людмила Кутепова" userId="f823a25f6ed01df2" providerId="LiveId" clId="{ECA2021E-3CF6-443A-B921-392BD7E1AE0F}" dt="2019-08-09T06:25:07.277" v="103" actId="26606"/>
          <ac:cxnSpMkLst>
            <pc:docMk/>
            <pc:sldMk cId="2645393390" sldId="258"/>
            <ac:cxnSpMk id="12" creationId="{64FA5DFF-7FE6-4855-84E6-DFA78EE978BD}"/>
          </ac:cxnSpMkLst>
        </pc:cxnChg>
        <pc:cxnChg chg="add del">
          <ac:chgData name="Людмила Кутепова" userId="f823a25f6ed01df2" providerId="LiveId" clId="{ECA2021E-3CF6-443A-B921-392BD7E1AE0F}" dt="2019-08-09T06:25:07.277" v="103" actId="26606"/>
          <ac:cxnSpMkLst>
            <pc:docMk/>
            <pc:sldMk cId="2645393390" sldId="258"/>
            <ac:cxnSpMk id="14" creationId="{2AFD8CBA-54A3-4363-991B-B9C631BBFA74}"/>
          </ac:cxnSpMkLst>
        </pc:cxnChg>
      </pc:sldChg>
      <pc:sldChg chg="modSp add del">
        <pc:chgData name="Людмила Кутепова" userId="f823a25f6ed01df2" providerId="LiveId" clId="{ECA2021E-3CF6-443A-B921-392BD7E1AE0F}" dt="2019-08-09T06:29:34.188" v="152" actId="2696"/>
        <pc:sldMkLst>
          <pc:docMk/>
          <pc:sldMk cId="2295608636" sldId="259"/>
        </pc:sldMkLst>
        <pc:spChg chg="mod">
          <ac:chgData name="Людмила Кутепова" userId="f823a25f6ed01df2" providerId="LiveId" clId="{ECA2021E-3CF6-443A-B921-392BD7E1AE0F}" dt="2019-08-09T05:55:07.998" v="14"/>
          <ac:spMkLst>
            <pc:docMk/>
            <pc:sldMk cId="2295608636" sldId="259"/>
            <ac:spMk id="2" creationId="{4D8451A3-298E-4EC0-8E12-89F641DEBE6B}"/>
          </ac:spMkLst>
        </pc:spChg>
        <pc:spChg chg="mod">
          <ac:chgData name="Людмила Кутепова" userId="f823a25f6ed01df2" providerId="LiveId" clId="{ECA2021E-3CF6-443A-B921-392BD7E1AE0F}" dt="2019-08-09T06:25:53.375" v="105"/>
          <ac:spMkLst>
            <pc:docMk/>
            <pc:sldMk cId="2295608636" sldId="259"/>
            <ac:spMk id="3" creationId="{5E44049C-63EE-4358-A89D-B15FD31B71A1}"/>
          </ac:spMkLst>
        </pc:spChg>
      </pc:sldChg>
      <pc:sldChg chg="modSp add modTransition modAnim">
        <pc:chgData name="Людмила Кутепова" userId="f823a25f6ed01df2" providerId="LiveId" clId="{ECA2021E-3CF6-443A-B921-392BD7E1AE0F}" dt="2019-08-09T07:13:45.137" v="389"/>
        <pc:sldMkLst>
          <pc:docMk/>
          <pc:sldMk cId="3155031135" sldId="260"/>
        </pc:sldMkLst>
        <pc:spChg chg="mod">
          <ac:chgData name="Людмила Кутепова" userId="f823a25f6ed01df2" providerId="LiveId" clId="{ECA2021E-3CF6-443A-B921-392BD7E1AE0F}" dt="2019-08-09T07:06:46.585" v="354" actId="403"/>
          <ac:spMkLst>
            <pc:docMk/>
            <pc:sldMk cId="3155031135" sldId="260"/>
            <ac:spMk id="2" creationId="{C21F970F-DFB1-4002-A532-03A56D8CC2DE}"/>
          </ac:spMkLst>
        </pc:spChg>
        <pc:spChg chg="mod">
          <ac:chgData name="Людмила Кутепова" userId="f823a25f6ed01df2" providerId="LiveId" clId="{ECA2021E-3CF6-443A-B921-392BD7E1AE0F}" dt="2019-08-09T07:07:07.253" v="355" actId="1076"/>
          <ac:spMkLst>
            <pc:docMk/>
            <pc:sldMk cId="3155031135" sldId="260"/>
            <ac:spMk id="3" creationId="{9337647B-BAE3-43B9-853F-436E47FE65A8}"/>
          </ac:spMkLst>
        </pc:spChg>
      </pc:sldChg>
      <pc:sldChg chg="addSp modSp add mod modTransition setBg modAnim">
        <pc:chgData name="Людмила Кутепова" userId="f823a25f6ed01df2" providerId="LiveId" clId="{ECA2021E-3CF6-443A-B921-392BD7E1AE0F}" dt="2019-08-09T07:14:44.312" v="395"/>
        <pc:sldMkLst>
          <pc:docMk/>
          <pc:sldMk cId="4110410273" sldId="261"/>
        </pc:sldMkLst>
        <pc:spChg chg="mod">
          <ac:chgData name="Людмила Кутепова" userId="f823a25f6ed01df2" providerId="LiveId" clId="{ECA2021E-3CF6-443A-B921-392BD7E1AE0F}" dt="2019-08-09T06:29:49.238" v="155" actId="27636"/>
          <ac:spMkLst>
            <pc:docMk/>
            <pc:sldMk cId="4110410273" sldId="261"/>
            <ac:spMk id="2" creationId="{CF275352-3A23-4D59-B80D-D324430D6E3B}"/>
          </ac:spMkLst>
        </pc:spChg>
        <pc:spChg chg="mod ord">
          <ac:chgData name="Людмила Кутепова" userId="f823a25f6ed01df2" providerId="LiveId" clId="{ECA2021E-3CF6-443A-B921-392BD7E1AE0F}" dt="2019-08-09T06:31:17.891" v="174" actId="20577"/>
          <ac:spMkLst>
            <pc:docMk/>
            <pc:sldMk cId="4110410273" sldId="261"/>
            <ac:spMk id="3" creationId="{F5188C1F-D664-43A4-B381-A5A4EEE20354}"/>
          </ac:spMkLst>
        </pc:spChg>
        <pc:spChg chg="add">
          <ac:chgData name="Людмила Кутепова" userId="f823a25f6ed01df2" providerId="LiveId" clId="{ECA2021E-3CF6-443A-B921-392BD7E1AE0F}" dt="2019-08-09T05:58:17.017" v="29" actId="26606"/>
          <ac:spMkLst>
            <pc:docMk/>
            <pc:sldMk cId="4110410273" sldId="261"/>
            <ac:spMk id="9" creationId="{A65AC7D1-EAA9-48F5-B509-60A7F50BF703}"/>
          </ac:spMkLst>
        </pc:spChg>
        <pc:spChg chg="add">
          <ac:chgData name="Людмила Кутепова" userId="f823a25f6ed01df2" providerId="LiveId" clId="{ECA2021E-3CF6-443A-B921-392BD7E1AE0F}" dt="2019-08-09T05:58:17.017" v="29" actId="26606"/>
          <ac:spMkLst>
            <pc:docMk/>
            <pc:sldMk cId="4110410273" sldId="261"/>
            <ac:spMk id="11" creationId="{D6320AF9-619A-4175-865B-5663E1AEF4C5}"/>
          </ac:spMkLst>
        </pc:spChg>
        <pc:spChg chg="add">
          <ac:chgData name="Людмила Кутепова" userId="f823a25f6ed01df2" providerId="LiveId" clId="{ECA2021E-3CF6-443A-B921-392BD7E1AE0F}" dt="2019-08-09T05:58:17.017" v="29" actId="26606"/>
          <ac:spMkLst>
            <pc:docMk/>
            <pc:sldMk cId="4110410273" sldId="261"/>
            <ac:spMk id="17" creationId="{7E018740-5C2B-4A41-AC1A-7E68D1EC1954}"/>
          </ac:spMkLst>
        </pc:spChg>
        <pc:spChg chg="add">
          <ac:chgData name="Людмила Кутепова" userId="f823a25f6ed01df2" providerId="LiveId" clId="{ECA2021E-3CF6-443A-B921-392BD7E1AE0F}" dt="2019-08-09T05:58:17.017" v="29" actId="26606"/>
          <ac:spMkLst>
            <pc:docMk/>
            <pc:sldMk cId="4110410273" sldId="261"/>
            <ac:spMk id="19" creationId="{166F75A4-C475-4941-8EE2-B80A06A2C1BB}"/>
          </ac:spMkLst>
        </pc:spChg>
        <pc:spChg chg="add">
          <ac:chgData name="Людмила Кутепова" userId="f823a25f6ed01df2" providerId="LiveId" clId="{ECA2021E-3CF6-443A-B921-392BD7E1AE0F}" dt="2019-08-09T05:58:17.017" v="29" actId="26606"/>
          <ac:spMkLst>
            <pc:docMk/>
            <pc:sldMk cId="4110410273" sldId="261"/>
            <ac:spMk id="21" creationId="{A032553A-72E8-4B0D-8405-FF9771C9AF05}"/>
          </ac:spMkLst>
        </pc:spChg>
        <pc:spChg chg="add">
          <ac:chgData name="Людмила Кутепова" userId="f823a25f6ed01df2" providerId="LiveId" clId="{ECA2021E-3CF6-443A-B921-392BD7E1AE0F}" dt="2019-08-09T05:58:17.017" v="29" actId="26606"/>
          <ac:spMkLst>
            <pc:docMk/>
            <pc:sldMk cId="4110410273" sldId="261"/>
            <ac:spMk id="23" creationId="{765800AC-C3B9-498E-87BC-29FAE4C76B21}"/>
          </ac:spMkLst>
        </pc:spChg>
        <pc:spChg chg="add">
          <ac:chgData name="Людмила Кутепова" userId="f823a25f6ed01df2" providerId="LiveId" clId="{ECA2021E-3CF6-443A-B921-392BD7E1AE0F}" dt="2019-08-09T05:58:17.017" v="29" actId="26606"/>
          <ac:spMkLst>
            <pc:docMk/>
            <pc:sldMk cId="4110410273" sldId="261"/>
            <ac:spMk id="25" creationId="{1F9D6ACB-2FF4-49F9-978A-E0D5327FC635}"/>
          </ac:spMkLst>
        </pc:spChg>
        <pc:spChg chg="add">
          <ac:chgData name="Людмила Кутепова" userId="f823a25f6ed01df2" providerId="LiveId" clId="{ECA2021E-3CF6-443A-B921-392BD7E1AE0F}" dt="2019-08-09T05:58:17.017" v="29" actId="26606"/>
          <ac:spMkLst>
            <pc:docMk/>
            <pc:sldMk cId="4110410273" sldId="261"/>
            <ac:spMk id="27" creationId="{A5EC319D-0FEA-4B95-A3EA-01E35672C95B}"/>
          </ac:spMkLst>
        </pc:spChg>
        <pc:picChg chg="add mod">
          <ac:chgData name="Людмила Кутепова" userId="f823a25f6ed01df2" providerId="LiveId" clId="{ECA2021E-3CF6-443A-B921-392BD7E1AE0F}" dt="2019-08-09T05:58:17.017" v="29" actId="26606"/>
          <ac:picMkLst>
            <pc:docMk/>
            <pc:sldMk cId="4110410273" sldId="261"/>
            <ac:picMk id="4" creationId="{14695060-1102-4079-B8AF-0591CF11C5DB}"/>
          </ac:picMkLst>
        </pc:picChg>
        <pc:cxnChg chg="add">
          <ac:chgData name="Людмила Кутепова" userId="f823a25f6ed01df2" providerId="LiveId" clId="{ECA2021E-3CF6-443A-B921-392BD7E1AE0F}" dt="2019-08-09T05:58:17.017" v="29" actId="26606"/>
          <ac:cxnSpMkLst>
            <pc:docMk/>
            <pc:sldMk cId="4110410273" sldId="261"/>
            <ac:cxnSpMk id="13" creationId="{063B6EC6-D752-4EE7-908B-F8F19E8C7FEA}"/>
          </ac:cxnSpMkLst>
        </pc:cxnChg>
        <pc:cxnChg chg="add">
          <ac:chgData name="Людмила Кутепова" userId="f823a25f6ed01df2" providerId="LiveId" clId="{ECA2021E-3CF6-443A-B921-392BD7E1AE0F}" dt="2019-08-09T05:58:17.017" v="29" actId="26606"/>
          <ac:cxnSpMkLst>
            <pc:docMk/>
            <pc:sldMk cId="4110410273" sldId="261"/>
            <ac:cxnSpMk id="15" creationId="{EFECD4E8-AD3E-4228-82A2-9461958EA94D}"/>
          </ac:cxnSpMkLst>
        </pc:cxnChg>
      </pc:sldChg>
      <pc:sldChg chg="modSp add del">
        <pc:chgData name="Людмила Кутепова" userId="f823a25f6ed01df2" providerId="LiveId" clId="{ECA2021E-3CF6-443A-B921-392BD7E1AE0F}" dt="2019-08-09T06:31:48.977" v="175" actId="2696"/>
        <pc:sldMkLst>
          <pc:docMk/>
          <pc:sldMk cId="1839094409" sldId="262"/>
        </pc:sldMkLst>
        <pc:spChg chg="mod">
          <ac:chgData name="Людмила Кутепова" userId="f823a25f6ed01df2" providerId="LiveId" clId="{ECA2021E-3CF6-443A-B921-392BD7E1AE0F}" dt="2019-08-09T06:05:20.029" v="31"/>
          <ac:spMkLst>
            <pc:docMk/>
            <pc:sldMk cId="1839094409" sldId="262"/>
            <ac:spMk id="3" creationId="{366A5518-68C2-4DA7-B936-027A24821C5A}"/>
          </ac:spMkLst>
        </pc:spChg>
      </pc:sldChg>
      <pc:sldChg chg="addSp modSp add mod modTransition setBg modAnim">
        <pc:chgData name="Людмила Кутепова" userId="f823a25f6ed01df2" providerId="LiveId" clId="{ECA2021E-3CF6-443A-B921-392BD7E1AE0F}" dt="2019-08-09T07:16:49.851" v="405"/>
        <pc:sldMkLst>
          <pc:docMk/>
          <pc:sldMk cId="1434252720" sldId="263"/>
        </pc:sldMkLst>
        <pc:spChg chg="mod">
          <ac:chgData name="Людмила Кутепова" userId="f823a25f6ed01df2" providerId="LiveId" clId="{ECA2021E-3CF6-443A-B921-392BD7E1AE0F}" dt="2019-08-09T06:32:11.887" v="186" actId="27636"/>
          <ac:spMkLst>
            <pc:docMk/>
            <pc:sldMk cId="1434252720" sldId="263"/>
            <ac:spMk id="2" creationId="{B9A8DE8E-CF43-484F-BED7-D7472319144C}"/>
          </ac:spMkLst>
        </pc:spChg>
        <pc:spChg chg="mod ord">
          <ac:chgData name="Людмила Кутепова" userId="f823a25f6ed01df2" providerId="LiveId" clId="{ECA2021E-3CF6-443A-B921-392BD7E1AE0F}" dt="2019-08-09T06:34:16.931" v="210" actId="20577"/>
          <ac:spMkLst>
            <pc:docMk/>
            <pc:sldMk cId="1434252720" sldId="263"/>
            <ac:spMk id="3" creationId="{8374DF42-90F0-4BFE-8901-B406603136C1}"/>
          </ac:spMkLst>
        </pc:spChg>
        <pc:spChg chg="add mod">
          <ac:chgData name="Людмила Кутепова" userId="f823a25f6ed01df2" providerId="LiveId" clId="{ECA2021E-3CF6-443A-B921-392BD7E1AE0F}" dt="2019-08-09T06:35:42.772" v="221" actId="1076"/>
          <ac:spMkLst>
            <pc:docMk/>
            <pc:sldMk cId="1434252720" sldId="263"/>
            <ac:spMk id="5" creationId="{D6217E2C-ED8F-4F2B-96F4-858FAE6A6D1F}"/>
          </ac:spMkLst>
        </pc:spChg>
        <pc:spChg chg="add">
          <ac:chgData name="Людмила Кутепова" userId="f823a25f6ed01df2" providerId="LiveId" clId="{ECA2021E-3CF6-443A-B921-392BD7E1AE0F}" dt="2019-08-09T06:06:52.146" v="35" actId="26606"/>
          <ac:spMkLst>
            <pc:docMk/>
            <pc:sldMk cId="1434252720" sldId="263"/>
            <ac:spMk id="9" creationId="{A65AC7D1-EAA9-48F5-B509-60A7F50BF703}"/>
          </ac:spMkLst>
        </pc:spChg>
        <pc:spChg chg="add">
          <ac:chgData name="Людмила Кутепова" userId="f823a25f6ed01df2" providerId="LiveId" clId="{ECA2021E-3CF6-443A-B921-392BD7E1AE0F}" dt="2019-08-09T06:06:52.146" v="35" actId="26606"/>
          <ac:spMkLst>
            <pc:docMk/>
            <pc:sldMk cId="1434252720" sldId="263"/>
            <ac:spMk id="11" creationId="{D6320AF9-619A-4175-865B-5663E1AEF4C5}"/>
          </ac:spMkLst>
        </pc:spChg>
        <pc:spChg chg="add">
          <ac:chgData name="Людмила Кутепова" userId="f823a25f6ed01df2" providerId="LiveId" clId="{ECA2021E-3CF6-443A-B921-392BD7E1AE0F}" dt="2019-08-09T06:06:52.146" v="35" actId="26606"/>
          <ac:spMkLst>
            <pc:docMk/>
            <pc:sldMk cId="1434252720" sldId="263"/>
            <ac:spMk id="17" creationId="{7E018740-5C2B-4A41-AC1A-7E68D1EC1954}"/>
          </ac:spMkLst>
        </pc:spChg>
        <pc:spChg chg="add">
          <ac:chgData name="Людмила Кутепова" userId="f823a25f6ed01df2" providerId="LiveId" clId="{ECA2021E-3CF6-443A-B921-392BD7E1AE0F}" dt="2019-08-09T06:06:52.146" v="35" actId="26606"/>
          <ac:spMkLst>
            <pc:docMk/>
            <pc:sldMk cId="1434252720" sldId="263"/>
            <ac:spMk id="19" creationId="{166F75A4-C475-4941-8EE2-B80A06A2C1BB}"/>
          </ac:spMkLst>
        </pc:spChg>
        <pc:spChg chg="add">
          <ac:chgData name="Людмила Кутепова" userId="f823a25f6ed01df2" providerId="LiveId" clId="{ECA2021E-3CF6-443A-B921-392BD7E1AE0F}" dt="2019-08-09T06:06:52.146" v="35" actId="26606"/>
          <ac:spMkLst>
            <pc:docMk/>
            <pc:sldMk cId="1434252720" sldId="263"/>
            <ac:spMk id="21" creationId="{A032553A-72E8-4B0D-8405-FF9771C9AF05}"/>
          </ac:spMkLst>
        </pc:spChg>
        <pc:spChg chg="add">
          <ac:chgData name="Людмила Кутепова" userId="f823a25f6ed01df2" providerId="LiveId" clId="{ECA2021E-3CF6-443A-B921-392BD7E1AE0F}" dt="2019-08-09T06:06:52.146" v="35" actId="26606"/>
          <ac:spMkLst>
            <pc:docMk/>
            <pc:sldMk cId="1434252720" sldId="263"/>
            <ac:spMk id="23" creationId="{765800AC-C3B9-498E-87BC-29FAE4C76B21}"/>
          </ac:spMkLst>
        </pc:spChg>
        <pc:spChg chg="add">
          <ac:chgData name="Людмила Кутепова" userId="f823a25f6ed01df2" providerId="LiveId" clId="{ECA2021E-3CF6-443A-B921-392BD7E1AE0F}" dt="2019-08-09T06:06:52.146" v="35" actId="26606"/>
          <ac:spMkLst>
            <pc:docMk/>
            <pc:sldMk cId="1434252720" sldId="263"/>
            <ac:spMk id="25" creationId="{1F9D6ACB-2FF4-49F9-978A-E0D5327FC635}"/>
          </ac:spMkLst>
        </pc:spChg>
        <pc:spChg chg="add">
          <ac:chgData name="Людмила Кутепова" userId="f823a25f6ed01df2" providerId="LiveId" clId="{ECA2021E-3CF6-443A-B921-392BD7E1AE0F}" dt="2019-08-09T06:06:52.146" v="35" actId="26606"/>
          <ac:spMkLst>
            <pc:docMk/>
            <pc:sldMk cId="1434252720" sldId="263"/>
            <ac:spMk id="27" creationId="{A5EC319D-0FEA-4B95-A3EA-01E35672C95B}"/>
          </ac:spMkLst>
        </pc:spChg>
        <pc:picChg chg="add mod">
          <ac:chgData name="Людмила Кутепова" userId="f823a25f6ed01df2" providerId="LiveId" clId="{ECA2021E-3CF6-443A-B921-392BD7E1AE0F}" dt="2019-08-09T07:15:57.431" v="400" actId="14100"/>
          <ac:picMkLst>
            <pc:docMk/>
            <pc:sldMk cId="1434252720" sldId="263"/>
            <ac:picMk id="4" creationId="{996A2BC3-1CC4-4DAF-AFCC-423618BD302A}"/>
          </ac:picMkLst>
        </pc:picChg>
        <pc:cxnChg chg="add">
          <ac:chgData name="Людмила Кутепова" userId="f823a25f6ed01df2" providerId="LiveId" clId="{ECA2021E-3CF6-443A-B921-392BD7E1AE0F}" dt="2019-08-09T06:06:52.146" v="35" actId="26606"/>
          <ac:cxnSpMkLst>
            <pc:docMk/>
            <pc:sldMk cId="1434252720" sldId="263"/>
            <ac:cxnSpMk id="13" creationId="{063B6EC6-D752-4EE7-908B-F8F19E8C7FEA}"/>
          </ac:cxnSpMkLst>
        </pc:cxnChg>
        <pc:cxnChg chg="add">
          <ac:chgData name="Людмила Кутепова" userId="f823a25f6ed01df2" providerId="LiveId" clId="{ECA2021E-3CF6-443A-B921-392BD7E1AE0F}" dt="2019-08-09T06:06:52.146" v="35" actId="26606"/>
          <ac:cxnSpMkLst>
            <pc:docMk/>
            <pc:sldMk cId="1434252720" sldId="263"/>
            <ac:cxnSpMk id="15" creationId="{EFECD4E8-AD3E-4228-82A2-9461958EA94D}"/>
          </ac:cxnSpMkLst>
        </pc:cxnChg>
      </pc:sldChg>
      <pc:sldChg chg="modSp add modTransition modAnim">
        <pc:chgData name="Людмила Кутепова" userId="f823a25f6ed01df2" providerId="LiveId" clId="{ECA2021E-3CF6-443A-B921-392BD7E1AE0F}" dt="2019-08-09T07:25:16.262" v="434" actId="20577"/>
        <pc:sldMkLst>
          <pc:docMk/>
          <pc:sldMk cId="2318704912" sldId="264"/>
        </pc:sldMkLst>
        <pc:spChg chg="mod">
          <ac:chgData name="Людмила Кутепова" userId="f823a25f6ed01df2" providerId="LiveId" clId="{ECA2021E-3CF6-443A-B921-392BD7E1AE0F}" dt="2019-08-09T06:36:20.894" v="225" actId="27636"/>
          <ac:spMkLst>
            <pc:docMk/>
            <pc:sldMk cId="2318704912" sldId="264"/>
            <ac:spMk id="2" creationId="{F79898B2-AFBC-45DA-BA5B-5BDC24D4B1A4}"/>
          </ac:spMkLst>
        </pc:spChg>
        <pc:spChg chg="mod">
          <ac:chgData name="Людмила Кутепова" userId="f823a25f6ed01df2" providerId="LiveId" clId="{ECA2021E-3CF6-443A-B921-392BD7E1AE0F}" dt="2019-08-09T07:25:16.262" v="434" actId="20577"/>
          <ac:spMkLst>
            <pc:docMk/>
            <pc:sldMk cId="2318704912" sldId="264"/>
            <ac:spMk id="3" creationId="{C885B637-08CB-431A-A9C3-B498945D49B4}"/>
          </ac:spMkLst>
        </pc:spChg>
      </pc:sldChg>
      <pc:sldChg chg="modSp add modTransition modAnim">
        <pc:chgData name="Людмила Кутепова" userId="f823a25f6ed01df2" providerId="LiveId" clId="{ECA2021E-3CF6-443A-B921-392BD7E1AE0F}" dt="2019-08-09T07:22:03.111" v="429"/>
        <pc:sldMkLst>
          <pc:docMk/>
          <pc:sldMk cId="2338160600" sldId="265"/>
        </pc:sldMkLst>
        <pc:spChg chg="mod">
          <ac:chgData name="Людмила Кутепова" userId="f823a25f6ed01df2" providerId="LiveId" clId="{ECA2021E-3CF6-443A-B921-392BD7E1AE0F}" dt="2019-08-09T07:07:55.766" v="358" actId="255"/>
          <ac:spMkLst>
            <pc:docMk/>
            <pc:sldMk cId="2338160600" sldId="265"/>
            <ac:spMk id="2" creationId="{B3A291D7-A822-4336-93E4-55B6E61D0C85}"/>
          </ac:spMkLst>
        </pc:spChg>
        <pc:spChg chg="mod">
          <ac:chgData name="Людмила Кутепова" userId="f823a25f6ed01df2" providerId="LiveId" clId="{ECA2021E-3CF6-443A-B921-392BD7E1AE0F}" dt="2019-08-09T07:01:21.051" v="330" actId="14100"/>
          <ac:spMkLst>
            <pc:docMk/>
            <pc:sldMk cId="2338160600" sldId="265"/>
            <ac:spMk id="3" creationId="{8C06736C-3AA7-46B3-88BE-54BBE657A0DE}"/>
          </ac:spMkLst>
        </pc:spChg>
      </pc:sldChg>
      <pc:sldChg chg="modSp add ord modTransition modAnim">
        <pc:chgData name="Людмила Кутепова" userId="f823a25f6ed01df2" providerId="LiveId" clId="{ECA2021E-3CF6-443A-B921-392BD7E1AE0F}" dt="2019-08-09T07:21:10.861" v="426"/>
        <pc:sldMkLst>
          <pc:docMk/>
          <pc:sldMk cId="1611501500" sldId="266"/>
        </pc:sldMkLst>
        <pc:spChg chg="mod">
          <ac:chgData name="Людмила Кутепова" userId="f823a25f6ed01df2" providerId="LiveId" clId="{ECA2021E-3CF6-443A-B921-392BD7E1AE0F}" dt="2019-08-09T07:20:14.423" v="420" actId="1076"/>
          <ac:spMkLst>
            <pc:docMk/>
            <pc:sldMk cId="1611501500" sldId="266"/>
            <ac:spMk id="2" creationId="{CB6F24FC-F55B-48AB-8CF1-92196CAC28FD}"/>
          </ac:spMkLst>
        </pc:spChg>
        <pc:spChg chg="mod">
          <ac:chgData name="Людмила Кутепова" userId="f823a25f6ed01df2" providerId="LiveId" clId="{ECA2021E-3CF6-443A-B921-392BD7E1AE0F}" dt="2019-08-09T06:59:29.873" v="318" actId="1076"/>
          <ac:spMkLst>
            <pc:docMk/>
            <pc:sldMk cId="1611501500" sldId="266"/>
            <ac:spMk id="3" creationId="{7F80AC1E-B0B1-488F-AEFB-4DE313CBB703}"/>
          </ac:spMkLst>
        </pc:spChg>
      </pc:sldChg>
      <pc:sldMasterChg chg="add del addSldLayout delSldLayout">
        <pc:chgData name="Людмила Кутепова" userId="f823a25f6ed01df2" providerId="LiveId" clId="{ECA2021E-3CF6-443A-B921-392BD7E1AE0F}" dt="2019-08-09T05:51:56.840" v="3" actId="26606"/>
        <pc:sldMasterMkLst>
          <pc:docMk/>
          <pc:sldMasterMk cId="352459110" sldId="2147483660"/>
        </pc:sldMasterMkLst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2889165986" sldId="2147483661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2326092852" sldId="2147483662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217790116" sldId="2147483663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32007827" sldId="2147483664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3542346735" sldId="2147483665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334332978" sldId="2147483666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778580125" sldId="2147483667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2373708125" sldId="2147483668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1715822268" sldId="2147483669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1362670386" sldId="2147483670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752092090" sldId="2147483671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1001192905" sldId="2147483672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1147921935" sldId="2147483673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1961130778" sldId="2147483674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150448499" sldId="2147483675"/>
          </pc:sldLayoutMkLst>
        </pc:sldLayoutChg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352459110" sldId="2147483660"/>
            <pc:sldLayoutMk cId="1813396616" sldId="2147483676"/>
          </pc:sldLayoutMkLst>
        </pc:sldLayoutChg>
      </pc:sldMasterChg>
      <pc:sldMasterChg chg="add del addSldLayout delSldLayout">
        <pc:chgData name="Людмила Кутепова" userId="f823a25f6ed01df2" providerId="LiveId" clId="{ECA2021E-3CF6-443A-B921-392BD7E1AE0F}" dt="2019-08-09T05:51:56.840" v="3" actId="26606"/>
        <pc:sldMasterMkLst>
          <pc:docMk/>
          <pc:sldMasterMk cId="1852326570" sldId="2147483724"/>
        </pc:sldMasterMkLst>
        <pc:sldLayoutChg chg="add del">
          <pc:chgData name="Людмила Кутепова" userId="f823a25f6ed01df2" providerId="LiveId" clId="{ECA2021E-3CF6-443A-B921-392BD7E1AE0F}" dt="2019-08-09T05:51:56.840" v="3" actId="26606"/>
          <pc:sldLayoutMkLst>
            <pc:docMk/>
            <pc:sldMasterMk cId="1852326570" sldId="2147483724"/>
            <pc:sldLayoutMk cId="1073261328" sldId="214748371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165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092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9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346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3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58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7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822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67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2092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192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7921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130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48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39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1DA80-62AC-4EC5-802D-651AA5AEC293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C833A53-64CE-4D3A-8337-0122B9573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5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9FAB4-18E8-44CE-A52A-A6B3744DB5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6909" y="2133599"/>
            <a:ext cx="7722294" cy="1717964"/>
          </a:xfrm>
        </p:spPr>
        <p:txBody>
          <a:bodyPr/>
          <a:lstStyle/>
          <a:p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5.05.2020</a:t>
            </a:r>
            <a: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корнеплодов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AF9856-A1AF-44E3-A592-ED6FE616D1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696691"/>
            <a:ext cx="7766936" cy="45104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92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19CB4-ECC9-4406-90CD-53683F0A8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445" y="609600"/>
            <a:ext cx="3183556" cy="56322"/>
          </a:xfrm>
        </p:spPr>
        <p:txBody>
          <a:bodyPr anchor="ctr"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598701-7D12-42CB-BE80-63B46DA93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2807" y="609600"/>
            <a:ext cx="5935030" cy="54317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Овощами называют сочные части возделываемых растений. </a:t>
            </a:r>
          </a:p>
          <a:p>
            <a:pPr>
              <a:lnSpc>
                <a:spcPct val="9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могут быть листья, корни, стебли, клубни, луковицы, цветки, плоды. Сами же растения, выращиваемые ради этих сочных частей, получили название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овощных культур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овощах содержатся многие необходимые человеку питательные вещества и витамины. Поэтому овощи издавна используют в пищу. </a:t>
            </a:r>
          </a:p>
          <a:p>
            <a:pPr>
              <a:lnSpc>
                <a:spcPct val="90000"/>
              </a:lnSpc>
            </a:pPr>
            <a:endParaRPr lang="ru-RU" sz="15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958A50-D8FD-49FE-B862-01D5D7FBB5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" t="9207" r="2968" b="8970"/>
          <a:stretch/>
        </p:blipFill>
        <p:spPr>
          <a:xfrm>
            <a:off x="240826" y="1671484"/>
            <a:ext cx="5968972" cy="295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134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морковь, овощ, стол, другой&#10;&#10;Автоматически созданное описание">
            <a:extLst>
              <a:ext uri="{FF2B5EF4-FFF2-40B4-BE49-F238E27FC236}">
                <a16:creationId xmlns:a16="http://schemas.microsoft.com/office/drawing/2014/main" id="{F8788A3E-A624-4D13-8642-89AF549D6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1" r="2290" b="6666"/>
          <a:stretch/>
        </p:blipFill>
        <p:spPr>
          <a:xfrm>
            <a:off x="4269853" y="-23814"/>
            <a:ext cx="8498493" cy="6866467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A9A97-EA76-4129-9037-6C40174A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77334" y="422787"/>
            <a:ext cx="3851123" cy="1868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DCF93D-CFDD-4707-8571-B24A90BF4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795" y="851051"/>
            <a:ext cx="5022426" cy="5584162"/>
          </a:xfrm>
        </p:spPr>
        <p:txBody>
          <a:bodyPr>
            <a:normAutofit lnSpcReduction="1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Урожай некоторых овощных культур - моркови, свеклы, петрушки, капусты - убирают осенью (в средней полосе в конце сентября, в октябре).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корнеплоды приходится убирать в дождливую погоду, их желательно на несколько часов разложить под навесом для просушки. В сухую погоду корнеплоды сразу закладывают на хранение. </a:t>
            </a:r>
          </a:p>
          <a:p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5393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F970F-DFB1-4002-A532-03A56D8CC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760" y="35118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Уборка корнеплодов: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37647B-BAE3-43B9-853F-436E47FE6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844" y="1671982"/>
            <a:ext cx="8953683" cy="482047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Узнайте наилучшие сроки уборки корнеплодов в вашей местности.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Взвесьте тару.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уборкой корнеплодов измерьте длину и ширину делянки, с которой надо убирать овощи. Запишите в тетрадь.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5031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75352-3A23-4D59-B80D-D324430D6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7181723" y="506897"/>
            <a:ext cx="4512989" cy="102704"/>
          </a:xfrm>
        </p:spPr>
        <p:txBody>
          <a:bodyPr anchor="ctr">
            <a:normAutofit fontScale="90000"/>
          </a:bodyPr>
          <a:lstStyle/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Рисунок 3" descr="Рис. 12. Уборка корнеплодов вручную">
            <a:extLst>
              <a:ext uri="{FF2B5EF4-FFF2-40B4-BE49-F238E27FC236}">
                <a16:creationId xmlns:a16="http://schemas.microsoft.com/office/drawing/2014/main" id="{14695060-1102-4079-B8AF-0591CF11C5D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251" y="1185533"/>
            <a:ext cx="3856774" cy="4575833"/>
          </a:xfrm>
          <a:prstGeom prst="rect">
            <a:avLst/>
          </a:pr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5188C1F-D664-43A4-B381-A5A4EEE20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1313" y="803851"/>
            <a:ext cx="6583400" cy="5351416"/>
          </a:xfrm>
        </p:spPr>
        <p:txBody>
          <a:bodyPr anchor="t"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Лопатой или вилами подкопайте корнеплоды. 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их из почвы и оставьте на некоторое время для просушки. 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почва рыхлая, то можно корнеплоды из нее выдергивать. При этом надо брать в руку не отдельные листья, а весь пучок, как это показано на рисунке.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10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8DE8E-CF43-484F-BED7-D74723191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93133"/>
          </a:xfrm>
        </p:spPr>
        <p:txBody>
          <a:bodyPr anchor="ctr">
            <a:normAutofit fontScale="90000"/>
          </a:bodyPr>
          <a:lstStyle/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Рисунок 3" descr="Рис. 13. Обрезка ботвы у корнеплодов: 1 - правильно; 2,3 - неправильно">
            <a:extLst>
              <a:ext uri="{FF2B5EF4-FFF2-40B4-BE49-F238E27FC236}">
                <a16:creationId xmlns:a16="http://schemas.microsoft.com/office/drawing/2014/main" id="{996A2BC3-1CC4-4DAF-AFCC-423618BD302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94" y="1312323"/>
            <a:ext cx="4446928" cy="2369090"/>
          </a:xfrm>
          <a:prstGeom prst="rect">
            <a:avLst/>
          </a:pr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374DF42-90F0-4BFE-8901-B40660313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384" y="1172816"/>
            <a:ext cx="6871888" cy="5367131"/>
          </a:xfrm>
        </p:spPr>
        <p:txBody>
          <a:bodyPr anchor="t">
            <a:normAutofit/>
          </a:bodyPr>
          <a:lstStyle/>
          <a:p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будут выкопаны корнеплоды, приступайте к их уборке. </a:t>
            </a:r>
          </a:p>
          <a:p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Столовым ножом отрезайте листья.</a:t>
            </a:r>
          </a:p>
          <a:p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Листья сложите в кучку. </a:t>
            </a:r>
          </a:p>
          <a:p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сортируйте корнеплоды. В первую корзину складывайте крупные и средние корнеплоды, во вторую - мелкие и поврежденные, в третью - больные. </a:t>
            </a:r>
          </a:p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6217E2C-ED8F-4F2B-96F4-858FAE6A6D1F}"/>
              </a:ext>
            </a:extLst>
          </p:cNvPr>
          <p:cNvSpPr/>
          <p:nvPr/>
        </p:nvSpPr>
        <p:spPr>
          <a:xfrm>
            <a:off x="1311656" y="3895088"/>
            <a:ext cx="4357928" cy="19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Обрезка ботвы у корнеплодов: </a:t>
            </a: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правильно; 2,3 - неправильно</a:t>
            </a:r>
            <a:endParaRPr lang="ru-RU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252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9898B2-AFBC-45DA-BA5B-5BDC24D4B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77334" y="556591"/>
            <a:ext cx="8596668" cy="5300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85B637-08CB-431A-A9C3-B498945D4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2" y="887896"/>
            <a:ext cx="11171582" cy="5761381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Взвесьте собранный урожай.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Зная площадь убранной делянки и массу собранных корнеплодов, определите урожай в пересчете на 1 га.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полученный вами урожай со средней урожайностью. С 1 га в среднем собирают 35 - 40 т моркови и 20 - 30 т свеклы. </a:t>
            </a:r>
          </a:p>
          <a:p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Проанализируйте результаты.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запишите.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Листья моркови и пожелтевшие листья свеклы отнесите в компостную кучу.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Здоровые листья свеклы могут пойти на корм кроликам, скоту.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Больные корнеплоды надо отнести к отходам, предназначенным для сжигания.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704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6F24FC-F55B-48AB-8CF1-92196CAC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201" y="560226"/>
            <a:ext cx="8596668" cy="78187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БЕЗОПАСНОСТИ ПРИ РАБОТЕ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80AC1E-B0B1-488F-AEFB-4DE313CBB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517" y="2335696"/>
            <a:ext cx="10613518" cy="4222502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осторожны, работая с ножом. 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острая часть ножа должна быть направлена от себя. 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размахивайте ножом: так вы можете поранить товарищей.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работы выполняйте в рабочей одежде и обуви.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50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A291D7-A822-4336-93E4-55B6E61D0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65" y="130533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для закрепления</a:t>
            </a:r>
            <a:b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06736C-3AA7-46B3-88BE-54BBE657A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3319670"/>
            <a:ext cx="8894049" cy="2721692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Какое значение имеют овощи в жизни человека?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Как правильно убирать корнеплоды?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160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401</Words>
  <Application>Microsoft Office PowerPoint</Application>
  <PresentationFormat>Широкоэкранный</PresentationFormat>
  <Paragraphs>34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Аспект</vt:lpstr>
      <vt:lpstr>15.05.2020  Уборка корнеплодов </vt:lpstr>
      <vt:lpstr>Презентация PowerPoint</vt:lpstr>
      <vt:lpstr>Презентация PowerPoint</vt:lpstr>
      <vt:lpstr>Уборка корнеплодов: </vt:lpstr>
      <vt:lpstr>Презентация PowerPoint</vt:lpstr>
      <vt:lpstr>Презентация PowerPoint</vt:lpstr>
      <vt:lpstr>Презентация PowerPoint</vt:lpstr>
      <vt:lpstr>ПРАВИЛА БЕЗОПАСНОСТИ ПРИ РАБОТЕ</vt:lpstr>
      <vt:lpstr>Вопросы для закрепления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Уборка корнеплодов </dc:title>
  <dc:creator>Людмила Кутепова</dc:creator>
  <cp:lastModifiedBy>rozaliya050468@mail.ru</cp:lastModifiedBy>
  <cp:revision>2</cp:revision>
  <dcterms:created xsi:type="dcterms:W3CDTF">2019-08-09T06:19:21Z</dcterms:created>
  <dcterms:modified xsi:type="dcterms:W3CDTF">2020-05-14T19:50:54Z</dcterms:modified>
</cp:coreProperties>
</file>